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12192000" cy="6858000"/>
  <p:notesSz cx="6858000" cy="9144000"/>
  <p:photoAlbum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64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9967-3CD6-4909-8580-AF7954D464DD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5BAE-F6FB-439D-9515-43A7622200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3E93-8132-474A-9311-DD2ADAD693B9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5021-DBAB-4F72-8946-1E458E7924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E5FEB-5BB7-4789-A5B1-9D6AD6447B64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D4A0-448E-495F-AEE8-8375FF4308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858D-26A1-4AC8-B5CA-5265B7953A59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0D8D-E43A-49E1-92B0-A9A075A5C7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D8AB-4916-4337-9876-4D70D216949B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8F05-3E81-460F-A6ED-81A32BA19F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6C08-7E75-4AF9-AD3F-5E40AE12920F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5062-7404-4F4D-AEF6-F29C19DB4F6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EE6B-644E-4E74-9E75-645F05A1FA18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3C49-5496-4507-BAC4-E5F3752CECA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D0AA-4DCA-4D85-8D12-5BB68EBA5331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5A52-1719-4162-A5C2-EB3CC863F9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996D-00D5-4B1B-9675-4398AF6B903E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275A-D9AA-45E7-9C62-3E0B1AB7F6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F84A-A05D-4550-A95A-A2A63920A32F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EBBB-544D-4B01-A508-A16B271274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2980E-BC37-4624-BF34-9303C13159DE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0025-78AA-4314-9B82-D404348D95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8614B-2F67-4432-BE7A-8188BC97DC2F}" type="datetimeFigureOut">
              <a:rPr lang="sv-SE"/>
              <a:pPr>
                <a:defRPr/>
              </a:pPr>
              <a:t>2017-09-17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B7269-AF32-49DB-99A2-7D7CA03D976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ildobjekt 2" descr="POWERPOINT_170829_Sida_0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objekt 2" descr="POWERPOINT_170829_Sida_1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Bildobjekt 2" descr="POWERPOINT_170829_Sida_1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objekt 2" descr="POWERPOINT_170829_Sida_1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objekt 2" descr="POWERPOINT_170829_Sida_1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objekt 2" descr="POWERPOINT_170829_Sida_1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objekt 2" descr="POWERPOINT_170829_Sida_1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objekt 2" descr="POWERPOINT_170829_Sida_1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objekt 2" descr="POWERPOINT_170829_Sida_1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Bildobjekt 2" descr="POWERPOINT_170829_Sida_1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objekt 2" descr="POWERPOINT_170829_Sida_1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dobjekt 2" descr="POWERPOINT_170829_Sida_0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Bildobjekt 2" descr="POWERPOINT_170829_Sida_2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objekt 2" descr="POWERPOINT_170829_Sida_2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Bildobjekt 2" descr="POWERPOINT_170829_Sida_2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objekt 2" descr="POWERPOINT_170829_Sida_2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Bildobjekt 2" descr="POWERPOINT_170829_Sida_2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Bildobjekt 2" descr="POWERPOINT_170829_Sida_2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Bildobjekt 2" descr="POWERPOINT_170829_Sida_2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Bildobjekt 2" descr="POWERPOINT_170829_Sida_2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objekt 2" descr="POWERPOINT_170829_Sida_2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Bildobjekt 2" descr="POWERPOINT_170829_Sida_2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dobjekt 2" descr="POWERPOINT_170829_Sida_0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Bildobjekt 2" descr="POWERPOINT_170829_Sida_3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objekt 2" descr="POWERPOINT_170829_Sida_3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Bildobjekt 2" descr="POWERPOINT_170829_Sida_3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Bildobjekt 2" descr="POWERPOINT_170829_Sida_3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objekt 2" descr="POWERPOINT_170829_Sida_3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objekt 2" descr="POWERPOINT_170829_Sida_3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Bildobjekt 2" descr="POWERPOINT_170829_Sida_3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Bildobjekt 2" descr="POWERPOINT_170829_Sida_3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Bildobjekt 2" descr="POWERPOINT_170829_Sida_3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dobjekt 2" descr="POWERPOINT_170829_Sida_3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objekt 2" descr="POWERPOINT_170829_Sida_0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Bildobjekt 2" descr="POWERPOINT_170829_Sida_4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Bildobjekt 2" descr="POWERPOINT_170829_Sida_4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Bildobjekt 2" descr="POWERPOINT_170829_Sida_4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Bildobjekt 2" descr="POWERPOINT_170829_Sida_4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Bildobjekt 2" descr="POWERPOINT_170829_Sida_4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objekt 2" descr="POWERPOINT_170829_Sida_4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Bildobjekt 2" descr="POWERPOINT_170829_Sida_4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Bildobjekt 2" descr="POWERPOINT_170829_Sida_4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Bildobjekt 2" descr="POWERPOINT_170829_Sida_4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objekt 2" descr="POWERPOINT_170829_Sida_0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objekt 2" descr="POWERPOINT_170829_Sida_0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objekt 2" descr="POWERPOINT_170829_Sida_0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objekt 2" descr="POWERPOINT_170829_Sida_0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objekt 2" descr="POWERPOINT_170829_Sida_0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Anpassad</PresentationFormat>
  <Paragraphs>0</Paragraphs>
  <Slides>48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Formgivningsmall</vt:lpstr>
      </vt:variant>
      <vt:variant>
        <vt:i4>1</vt:i4>
      </vt:variant>
      <vt:variant>
        <vt:lpstr>Bildrubriker</vt:lpstr>
      </vt:variant>
      <vt:variant>
        <vt:i4>48</vt:i4>
      </vt:variant>
    </vt:vector>
  </HeadingPairs>
  <TitlesOfParts>
    <vt:vector size="52" baseType="lpstr">
      <vt:lpstr>Arial</vt:lpstr>
      <vt:lpstr>Calibri Light</vt:lpstr>
      <vt:lpstr>Calibri</vt:lpstr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Bild 23</vt:lpstr>
      <vt:lpstr>Bild 24</vt:lpstr>
      <vt:lpstr>Bild 25</vt:lpstr>
      <vt:lpstr>Bild 26</vt:lpstr>
      <vt:lpstr>Bild 27</vt:lpstr>
      <vt:lpstr>Bild 28</vt:lpstr>
      <vt:lpstr>Bild 29</vt:lpstr>
      <vt:lpstr>Bild 30</vt:lpstr>
      <vt:lpstr>Bild 31</vt:lpstr>
      <vt:lpstr>Bild 32</vt:lpstr>
      <vt:lpstr>Bild 33</vt:lpstr>
      <vt:lpstr>Bild 34</vt:lpstr>
      <vt:lpstr>Bild 35</vt:lpstr>
      <vt:lpstr>Bild 36</vt:lpstr>
      <vt:lpstr>Bild 37</vt:lpstr>
      <vt:lpstr>Bild 38</vt:lpstr>
      <vt:lpstr>Bild 39</vt:lpstr>
      <vt:lpstr>Bild 40</vt:lpstr>
      <vt:lpstr>Bild 41</vt:lpstr>
      <vt:lpstr>Bild 42</vt:lpstr>
      <vt:lpstr>Bild 43</vt:lpstr>
      <vt:lpstr>Bild 44</vt:lpstr>
      <vt:lpstr>Bild 45</vt:lpstr>
      <vt:lpstr>Bild 46</vt:lpstr>
      <vt:lpstr>Bild 47</vt:lpstr>
      <vt:lpstr>Bild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Blomqvist, Henrik</dc:creator>
  <cp:lastModifiedBy>Användaren</cp:lastModifiedBy>
  <cp:revision>2</cp:revision>
  <dcterms:created xsi:type="dcterms:W3CDTF">2017-08-31T20:39:10Z</dcterms:created>
  <dcterms:modified xsi:type="dcterms:W3CDTF">2017-09-17T10:42:08Z</dcterms:modified>
</cp:coreProperties>
</file>